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60" r:id="rId4"/>
    <p:sldId id="261" r:id="rId5"/>
    <p:sldId id="269" r:id="rId6"/>
    <p:sldId id="259" r:id="rId7"/>
    <p:sldId id="264" r:id="rId8"/>
    <p:sldId id="266" r:id="rId9"/>
    <p:sldId id="271" r:id="rId10"/>
    <p:sldId id="270" r:id="rId11"/>
    <p:sldId id="263" r:id="rId12"/>
    <p:sldId id="262" r:id="rId13"/>
    <p:sldId id="267" r:id="rId14"/>
    <p:sldId id="268" r:id="rId15"/>
  </p:sldIdLst>
  <p:sldSz cx="9144000" cy="6858000" type="screen4x3"/>
  <p:notesSz cx="6858000" cy="9144000"/>
  <p:defaultTextStyle>
    <a:defPPr>
      <a:defRPr lang="zh-TW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30" d="100"/>
          <a:sy n="130" d="100"/>
        </p:scale>
        <p:origin x="-1248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printerSettings" Target="printerSettings/printerSettings1.bin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子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TW" altLang="en-US" smtClean="0"/>
              <a:t> 按一下以編輯母片子標題樣式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9BEF63-0E5E-D146-8FD6-4B0C4E383FDD}" type="datetimeFigureOut">
              <a:rPr kumimoji="1" lang="zh-TW" altLang="en-US" smtClean="0"/>
              <a:t>20/4/28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65A762-779C-C94B-A1E3-F29F66A186DF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238810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9BEF63-0E5E-D146-8FD6-4B0C4E383FDD}" type="datetimeFigureOut">
              <a:rPr kumimoji="1" lang="zh-TW" altLang="en-US" smtClean="0"/>
              <a:t>20/4/28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65A762-779C-C94B-A1E3-F29F66A186DF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791322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9BEF63-0E5E-D146-8FD6-4B0C4E383FDD}" type="datetimeFigureOut">
              <a:rPr kumimoji="1" lang="zh-TW" altLang="en-US" smtClean="0"/>
              <a:t>20/4/28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65A762-779C-C94B-A1E3-F29F66A186DF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9492293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9BEF63-0E5E-D146-8FD6-4B0C4E383FDD}" type="datetimeFigureOut">
              <a:rPr kumimoji="1" lang="zh-TW" altLang="en-US" smtClean="0"/>
              <a:t>20/4/28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65A762-779C-C94B-A1E3-F29F66A186DF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962526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9BEF63-0E5E-D146-8FD6-4B0C4E383FDD}" type="datetimeFigureOut">
              <a:rPr kumimoji="1" lang="zh-TW" altLang="en-US" smtClean="0"/>
              <a:t>20/4/28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65A762-779C-C94B-A1E3-F29F66A186DF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902490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9BEF63-0E5E-D146-8FD6-4B0C4E383FDD}" type="datetimeFigureOut">
              <a:rPr kumimoji="1" lang="zh-TW" altLang="en-US" smtClean="0"/>
              <a:t>20/4/28</a:t>
            </a:fld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65A762-779C-C94B-A1E3-F29F66A186DF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902821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9BEF63-0E5E-D146-8FD6-4B0C4E383FDD}" type="datetimeFigureOut">
              <a:rPr kumimoji="1" lang="zh-TW" altLang="en-US" smtClean="0"/>
              <a:t>20/4/28</a:t>
            </a:fld>
            <a:endParaRPr kumimoji="1"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65A762-779C-C94B-A1E3-F29F66A186DF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077258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9BEF63-0E5E-D146-8FD6-4B0C4E383FDD}" type="datetimeFigureOut">
              <a:rPr kumimoji="1" lang="zh-TW" altLang="en-US" smtClean="0"/>
              <a:t>20/4/28</a:t>
            </a:fld>
            <a:endParaRPr kumimoji="1"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65A762-779C-C94B-A1E3-F29F66A186DF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966747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9BEF63-0E5E-D146-8FD6-4B0C4E383FDD}" type="datetimeFigureOut">
              <a:rPr kumimoji="1" lang="zh-TW" altLang="en-US" smtClean="0"/>
              <a:t>20/4/28</a:t>
            </a:fld>
            <a:endParaRPr kumimoji="1"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65A762-779C-C94B-A1E3-F29F66A186DF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956222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9BEF63-0E5E-D146-8FD6-4B0C4E383FDD}" type="datetimeFigureOut">
              <a:rPr kumimoji="1" lang="zh-TW" altLang="en-US" smtClean="0"/>
              <a:t>20/4/28</a:t>
            </a:fld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65A762-779C-C94B-A1E3-F29F66A186DF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296560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9BEF63-0E5E-D146-8FD6-4B0C4E383FDD}" type="datetimeFigureOut">
              <a:rPr kumimoji="1" lang="zh-TW" altLang="en-US" smtClean="0"/>
              <a:t>20/4/28</a:t>
            </a:fld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65A762-779C-C94B-A1E3-F29F66A186DF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748328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9BEF63-0E5E-D146-8FD6-4B0C4E383FDD}" type="datetimeFigureOut">
              <a:rPr kumimoji="1" lang="zh-TW" altLang="en-US" smtClean="0"/>
              <a:t>20/4/28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65A762-779C-C94B-A1E3-F29F66A186DF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386921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TW" dirty="0" smtClean="0"/>
              <a:t>Larzio Dispatcher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852701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01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405" y="938319"/>
            <a:ext cx="7920000" cy="5940000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3774893" y="198812"/>
            <a:ext cx="24583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800" dirty="0" smtClean="0">
                <a:latin typeface="Heiti TC Light"/>
                <a:ea typeface="Heiti TC Light"/>
                <a:cs typeface="Heiti TC Light"/>
              </a:rPr>
              <a:t>地圖</a:t>
            </a:r>
            <a:r>
              <a:rPr kumimoji="1" lang="en-US" altLang="zh-TW" sz="2800" dirty="0" smtClean="0">
                <a:latin typeface="Heiti TC Light"/>
                <a:ea typeface="Heiti TC Light"/>
                <a:cs typeface="Heiti TC Light"/>
              </a:rPr>
              <a:t>-</a:t>
            </a:r>
            <a:r>
              <a:rPr kumimoji="1" lang="zh-TW" altLang="en-US" sz="2800" dirty="0" smtClean="0">
                <a:latin typeface="Heiti TC Light"/>
                <a:ea typeface="Heiti TC Light"/>
                <a:cs typeface="Heiti TC Light"/>
              </a:rPr>
              <a:t>即時定位</a:t>
            </a:r>
            <a:endParaRPr kumimoji="1" lang="zh-TW" altLang="en-US" sz="2800" dirty="0"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724128" y="3223472"/>
            <a:ext cx="782320" cy="741680"/>
          </a:xfrm>
          <a:prstGeom prst="rect">
            <a:avLst/>
          </a:prstGeom>
          <a:noFill/>
          <a:ln w="38100" cmpd="sng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" name="文字方塊 8"/>
          <p:cNvSpPr txBox="1"/>
          <p:nvPr/>
        </p:nvSpPr>
        <p:spPr>
          <a:xfrm>
            <a:off x="4724954" y="3965152"/>
            <a:ext cx="2723823" cy="369332"/>
          </a:xfrm>
          <a:prstGeom prst="rect">
            <a:avLst/>
          </a:prstGeom>
          <a:solidFill>
            <a:srgbClr val="FF6600"/>
          </a:solidFill>
        </p:spPr>
        <p:txBody>
          <a:bodyPr wrap="none" rtlCol="0">
            <a:spAutoFit/>
          </a:bodyPr>
          <a:lstStyle/>
          <a:p>
            <a:r>
              <a:rPr kumimoji="1" lang="zh-TW" altLang="en-US" b="1" dirty="0" smtClean="0">
                <a:solidFill>
                  <a:schemeClr val="bg2"/>
                </a:solidFill>
                <a:latin typeface="Heiti TC Light"/>
                <a:ea typeface="Heiti TC Light"/>
                <a:cs typeface="Heiti TC Light"/>
              </a:rPr>
              <a:t>上線中人員顯示當前定位</a:t>
            </a:r>
            <a:endParaRPr kumimoji="1" lang="zh-TW" altLang="en-US" b="1" dirty="0">
              <a:solidFill>
                <a:schemeClr val="bg2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11560" y="6508987"/>
            <a:ext cx="1823342" cy="320572"/>
          </a:xfrm>
          <a:prstGeom prst="rect">
            <a:avLst/>
          </a:prstGeom>
          <a:noFill/>
          <a:ln w="38100" cmpd="sng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" name="文字方塊 10"/>
          <p:cNvSpPr txBox="1"/>
          <p:nvPr/>
        </p:nvSpPr>
        <p:spPr>
          <a:xfrm>
            <a:off x="725548" y="6145776"/>
            <a:ext cx="1569660" cy="369332"/>
          </a:xfrm>
          <a:prstGeom prst="rect">
            <a:avLst/>
          </a:prstGeom>
          <a:solidFill>
            <a:srgbClr val="FF6600"/>
          </a:solidFill>
        </p:spPr>
        <p:txBody>
          <a:bodyPr wrap="none" rtlCol="0">
            <a:spAutoFit/>
          </a:bodyPr>
          <a:lstStyle/>
          <a:p>
            <a:r>
              <a:rPr kumimoji="1" lang="zh-TW" altLang="en-US" b="1" dirty="0" smtClean="0">
                <a:solidFill>
                  <a:schemeClr val="bg2"/>
                </a:solidFill>
                <a:latin typeface="Heiti TC Light"/>
                <a:ea typeface="Heiti TC Light"/>
                <a:cs typeface="Heiti TC Light"/>
              </a:rPr>
              <a:t>新增人員按鈕</a:t>
            </a:r>
            <a:endParaRPr kumimoji="1" lang="zh-TW" altLang="en-US" b="1" dirty="0">
              <a:solidFill>
                <a:schemeClr val="bg2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5220072" y="4530112"/>
            <a:ext cx="782320" cy="741680"/>
          </a:xfrm>
          <a:prstGeom prst="rect">
            <a:avLst/>
          </a:prstGeom>
          <a:noFill/>
          <a:ln w="38100" cmpd="sng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7" name="文字方塊 16"/>
          <p:cNvSpPr txBox="1"/>
          <p:nvPr/>
        </p:nvSpPr>
        <p:spPr>
          <a:xfrm>
            <a:off x="4427984" y="5269720"/>
            <a:ext cx="2492990" cy="369332"/>
          </a:xfrm>
          <a:prstGeom prst="rect">
            <a:avLst/>
          </a:prstGeom>
          <a:solidFill>
            <a:srgbClr val="FF6600"/>
          </a:solidFill>
        </p:spPr>
        <p:txBody>
          <a:bodyPr wrap="none" rtlCol="0">
            <a:spAutoFit/>
          </a:bodyPr>
          <a:lstStyle/>
          <a:p>
            <a:r>
              <a:rPr kumimoji="1" lang="zh-TW" altLang="en-US" b="1" dirty="0" smtClean="0">
                <a:solidFill>
                  <a:schemeClr val="bg2"/>
                </a:solidFill>
                <a:latin typeface="Heiti TC Light"/>
                <a:ea typeface="Heiti TC Light"/>
                <a:cs typeface="Heiti TC Light"/>
              </a:rPr>
              <a:t>離線人員顯示最後定位</a:t>
            </a:r>
            <a:endParaRPr kumimoji="1" lang="zh-TW" altLang="en-US" b="1" dirty="0">
              <a:solidFill>
                <a:schemeClr val="bg2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829012" y="1817154"/>
            <a:ext cx="572253" cy="819757"/>
          </a:xfrm>
          <a:prstGeom prst="rect">
            <a:avLst/>
          </a:prstGeom>
          <a:noFill/>
          <a:ln w="38100" cmpd="sng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8" name="文字方塊 17"/>
          <p:cNvSpPr txBox="1"/>
          <p:nvPr/>
        </p:nvSpPr>
        <p:spPr>
          <a:xfrm>
            <a:off x="1808022" y="1447823"/>
            <a:ext cx="1569660" cy="369332"/>
          </a:xfrm>
          <a:prstGeom prst="rect">
            <a:avLst/>
          </a:prstGeom>
          <a:solidFill>
            <a:srgbClr val="FF6600"/>
          </a:solidFill>
        </p:spPr>
        <p:txBody>
          <a:bodyPr wrap="none" rtlCol="0">
            <a:spAutoFit/>
          </a:bodyPr>
          <a:lstStyle/>
          <a:p>
            <a:r>
              <a:rPr kumimoji="1" lang="zh-TW" altLang="en-US" b="1" dirty="0" smtClean="0">
                <a:solidFill>
                  <a:schemeClr val="bg2"/>
                </a:solidFill>
                <a:latin typeface="Heiti TC Light"/>
                <a:ea typeface="Heiti TC Light"/>
                <a:cs typeface="Heiti TC Light"/>
              </a:rPr>
              <a:t>即時軌跡開關</a:t>
            </a:r>
            <a:endParaRPr kumimoji="1" lang="zh-TW" altLang="en-US" b="1" dirty="0">
              <a:solidFill>
                <a:schemeClr val="bg2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4022523" y="2908766"/>
            <a:ext cx="981525" cy="819757"/>
          </a:xfrm>
          <a:prstGeom prst="rect">
            <a:avLst/>
          </a:prstGeom>
          <a:noFill/>
          <a:ln w="38100" cmpd="sng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0" name="文字方塊 19"/>
          <p:cNvSpPr txBox="1"/>
          <p:nvPr/>
        </p:nvSpPr>
        <p:spPr>
          <a:xfrm>
            <a:off x="4001533" y="2539434"/>
            <a:ext cx="2723823" cy="369332"/>
          </a:xfrm>
          <a:prstGeom prst="rect">
            <a:avLst/>
          </a:prstGeom>
          <a:solidFill>
            <a:srgbClr val="FF6600"/>
          </a:solidFill>
        </p:spPr>
        <p:txBody>
          <a:bodyPr wrap="none" rtlCol="0">
            <a:spAutoFit/>
          </a:bodyPr>
          <a:lstStyle/>
          <a:p>
            <a:r>
              <a:rPr kumimoji="1" lang="zh-TW" altLang="en-US" b="1" dirty="0" smtClean="0">
                <a:solidFill>
                  <a:schemeClr val="bg2"/>
                </a:solidFill>
                <a:latin typeface="Heiti TC Light"/>
                <a:ea typeface="Heiti TC Light"/>
                <a:cs typeface="Heiti TC Light"/>
              </a:rPr>
              <a:t>顯示當前定位及軌跡路徑</a:t>
            </a:r>
            <a:endParaRPr kumimoji="1" lang="zh-TW" altLang="en-US" b="1" dirty="0">
              <a:solidFill>
                <a:schemeClr val="bg2"/>
              </a:solidFill>
              <a:latin typeface="Heiti TC Light"/>
              <a:ea typeface="Heiti TC Light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3267024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01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393" y="918929"/>
            <a:ext cx="7920000" cy="5940000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3836967" y="198812"/>
            <a:ext cx="24583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800" dirty="0" smtClean="0">
                <a:latin typeface="Heiti TC Light"/>
                <a:ea typeface="Heiti TC Light"/>
                <a:cs typeface="Heiti TC Light"/>
              </a:rPr>
              <a:t>地圖</a:t>
            </a:r>
            <a:r>
              <a:rPr kumimoji="1" lang="en-US" altLang="zh-TW" sz="2800" dirty="0" smtClean="0">
                <a:latin typeface="Heiti TC Light"/>
                <a:ea typeface="Heiti TC Light"/>
                <a:cs typeface="Heiti TC Light"/>
              </a:rPr>
              <a:t>-</a:t>
            </a:r>
            <a:r>
              <a:rPr kumimoji="1" lang="zh-TW" altLang="en-US" sz="2800" dirty="0" smtClean="0">
                <a:latin typeface="Heiti TC Light"/>
                <a:ea typeface="Heiti TC Light"/>
                <a:cs typeface="Heiti TC Light"/>
              </a:rPr>
              <a:t>臨時群組</a:t>
            </a:r>
            <a:endParaRPr kumimoji="1" lang="zh-TW" altLang="en-US" sz="2800" dirty="0"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83568" y="1750360"/>
            <a:ext cx="1693872" cy="1314936"/>
          </a:xfrm>
          <a:prstGeom prst="rect">
            <a:avLst/>
          </a:prstGeom>
          <a:noFill/>
          <a:ln w="38100" cmpd="sng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" name="文字方塊 8"/>
          <p:cNvSpPr txBox="1"/>
          <p:nvPr/>
        </p:nvSpPr>
        <p:spPr>
          <a:xfrm>
            <a:off x="3308647" y="1934477"/>
            <a:ext cx="4339650" cy="369332"/>
          </a:xfrm>
          <a:prstGeom prst="rect">
            <a:avLst/>
          </a:prstGeom>
          <a:solidFill>
            <a:srgbClr val="FF6600"/>
          </a:solidFill>
        </p:spPr>
        <p:txBody>
          <a:bodyPr wrap="none" rtlCol="0">
            <a:spAutoFit/>
          </a:bodyPr>
          <a:lstStyle/>
          <a:p>
            <a:r>
              <a:rPr kumimoji="1" lang="zh-TW" altLang="en-US" b="1" dirty="0" smtClean="0">
                <a:solidFill>
                  <a:schemeClr val="bg2"/>
                </a:solidFill>
                <a:latin typeface="Heiti TC Light"/>
                <a:ea typeface="Heiti TC Light"/>
                <a:cs typeface="Heiti TC Light"/>
              </a:rPr>
              <a:t>可於地圖上圈選一範圍建立臨時通話群組</a:t>
            </a:r>
            <a:endParaRPr kumimoji="1" lang="zh-TW" altLang="en-US" b="1" dirty="0">
              <a:solidFill>
                <a:schemeClr val="bg2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663248" y="3055136"/>
            <a:ext cx="1107996" cy="369332"/>
          </a:xfrm>
          <a:prstGeom prst="rect">
            <a:avLst/>
          </a:prstGeom>
          <a:solidFill>
            <a:srgbClr val="FF6600"/>
          </a:solidFill>
        </p:spPr>
        <p:txBody>
          <a:bodyPr wrap="none" rtlCol="0">
            <a:spAutoFit/>
          </a:bodyPr>
          <a:lstStyle/>
          <a:p>
            <a:r>
              <a:rPr kumimoji="1" lang="zh-TW" altLang="en-US" b="1" dirty="0" smtClean="0">
                <a:solidFill>
                  <a:schemeClr val="bg2"/>
                </a:solidFill>
                <a:latin typeface="Heiti TC Light"/>
                <a:ea typeface="Heiti TC Light"/>
                <a:cs typeface="Heiti TC Light"/>
              </a:rPr>
              <a:t>人員列表</a:t>
            </a:r>
            <a:endParaRPr kumimoji="1" lang="zh-TW" altLang="en-US" b="1" dirty="0">
              <a:solidFill>
                <a:schemeClr val="bg2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924308" y="5740400"/>
            <a:ext cx="1178812" cy="1117600"/>
          </a:xfrm>
          <a:prstGeom prst="rect">
            <a:avLst/>
          </a:prstGeom>
          <a:noFill/>
          <a:ln w="38100" cmpd="sng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1" name="文字方塊 20"/>
          <p:cNvSpPr txBox="1"/>
          <p:nvPr/>
        </p:nvSpPr>
        <p:spPr>
          <a:xfrm>
            <a:off x="1041360" y="5369644"/>
            <a:ext cx="979755" cy="369332"/>
          </a:xfrm>
          <a:prstGeom prst="rect">
            <a:avLst/>
          </a:prstGeom>
          <a:solidFill>
            <a:srgbClr val="FF6600"/>
          </a:solidFill>
        </p:spPr>
        <p:txBody>
          <a:bodyPr wrap="none" rtlCol="0">
            <a:spAutoFit/>
          </a:bodyPr>
          <a:lstStyle/>
          <a:p>
            <a:r>
              <a:rPr kumimoji="1" lang="en-US" altLang="zh-TW" b="1" dirty="0" smtClean="0">
                <a:solidFill>
                  <a:schemeClr val="bg2"/>
                </a:solidFill>
                <a:latin typeface="Heiti TC Light"/>
                <a:ea typeface="Heiti TC Light"/>
                <a:cs typeface="Heiti TC Light"/>
              </a:rPr>
              <a:t>PTT</a:t>
            </a:r>
            <a:r>
              <a:rPr kumimoji="1" lang="zh-TW" altLang="en-US" b="1" dirty="0" smtClean="0">
                <a:solidFill>
                  <a:schemeClr val="bg2"/>
                </a:solidFill>
                <a:latin typeface="Heiti TC Light"/>
                <a:ea typeface="Heiti TC Light"/>
                <a:cs typeface="Heiti TC Light"/>
              </a:rPr>
              <a:t>按鈕</a:t>
            </a:r>
            <a:endParaRPr kumimoji="1" lang="zh-TW" altLang="en-US" b="1" dirty="0">
              <a:solidFill>
                <a:schemeClr val="bg2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159615" y="1456465"/>
            <a:ext cx="303163" cy="293895"/>
          </a:xfrm>
          <a:prstGeom prst="rect">
            <a:avLst/>
          </a:prstGeom>
          <a:noFill/>
          <a:ln w="38100" cmpd="sng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" name="文字方塊 10"/>
          <p:cNvSpPr txBox="1"/>
          <p:nvPr/>
        </p:nvSpPr>
        <p:spPr>
          <a:xfrm>
            <a:off x="2452283" y="1391524"/>
            <a:ext cx="1569660" cy="369332"/>
          </a:xfrm>
          <a:prstGeom prst="rect">
            <a:avLst/>
          </a:prstGeom>
          <a:solidFill>
            <a:srgbClr val="FF6600"/>
          </a:solidFill>
        </p:spPr>
        <p:txBody>
          <a:bodyPr wrap="none" rtlCol="0">
            <a:spAutoFit/>
          </a:bodyPr>
          <a:lstStyle/>
          <a:p>
            <a:r>
              <a:rPr kumimoji="1" lang="zh-TW" altLang="en-US" b="1" dirty="0" smtClean="0">
                <a:solidFill>
                  <a:schemeClr val="bg2"/>
                </a:solidFill>
                <a:latin typeface="Heiti TC Light"/>
                <a:ea typeface="Heiti TC Light"/>
                <a:cs typeface="Heiti TC Light"/>
              </a:rPr>
              <a:t>編輯框選範圍</a:t>
            </a:r>
            <a:endParaRPr kumimoji="1" lang="zh-TW" altLang="en-US" b="1" dirty="0">
              <a:solidFill>
                <a:schemeClr val="bg2"/>
              </a:solidFill>
              <a:latin typeface="Heiti TC Light"/>
              <a:ea typeface="Heiti TC Light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41391752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01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405" y="925216"/>
            <a:ext cx="7920000" cy="5940000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4121447" y="198812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800" dirty="0" smtClean="0">
                <a:latin typeface="Heiti TC Light"/>
                <a:ea typeface="Heiti TC Light"/>
                <a:cs typeface="Heiti TC Light"/>
              </a:rPr>
              <a:t>視訊</a:t>
            </a:r>
            <a:endParaRPr kumimoji="1" lang="zh-TW" altLang="en-US" sz="2800" dirty="0"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701039" y="1686561"/>
            <a:ext cx="1765855" cy="1475999"/>
          </a:xfrm>
          <a:prstGeom prst="rect">
            <a:avLst/>
          </a:prstGeom>
          <a:noFill/>
          <a:ln w="38100" cmpd="sng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" name="文字方塊 2"/>
          <p:cNvSpPr txBox="1"/>
          <p:nvPr/>
        </p:nvSpPr>
        <p:spPr>
          <a:xfrm>
            <a:off x="1004805" y="3171540"/>
            <a:ext cx="1107996" cy="369332"/>
          </a:xfrm>
          <a:prstGeom prst="rect">
            <a:avLst/>
          </a:prstGeom>
          <a:solidFill>
            <a:srgbClr val="FF6600"/>
          </a:solidFill>
        </p:spPr>
        <p:txBody>
          <a:bodyPr wrap="none" rtlCol="0">
            <a:spAutoFit/>
          </a:bodyPr>
          <a:lstStyle/>
          <a:p>
            <a:r>
              <a:rPr kumimoji="1" lang="zh-TW" altLang="en-US" b="1" dirty="0" smtClean="0">
                <a:solidFill>
                  <a:schemeClr val="bg2"/>
                </a:solidFill>
                <a:latin typeface="Heiti TC Light"/>
                <a:ea typeface="Heiti TC Light"/>
                <a:cs typeface="Heiti TC Light"/>
              </a:rPr>
              <a:t>視訊影像</a:t>
            </a:r>
            <a:endParaRPr kumimoji="1" lang="zh-TW" altLang="en-US" b="1" dirty="0">
              <a:solidFill>
                <a:schemeClr val="bg2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692400" y="2531460"/>
            <a:ext cx="1747520" cy="640080"/>
          </a:xfrm>
          <a:prstGeom prst="rect">
            <a:avLst/>
          </a:prstGeom>
          <a:noFill/>
          <a:ln w="38100" cmpd="sng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" name="文字方塊 8"/>
          <p:cNvSpPr txBox="1"/>
          <p:nvPr/>
        </p:nvSpPr>
        <p:spPr>
          <a:xfrm>
            <a:off x="2773680" y="3161380"/>
            <a:ext cx="1569660" cy="369332"/>
          </a:xfrm>
          <a:prstGeom prst="rect">
            <a:avLst/>
          </a:prstGeom>
          <a:solidFill>
            <a:srgbClr val="FF6600"/>
          </a:solidFill>
        </p:spPr>
        <p:txBody>
          <a:bodyPr wrap="none" rtlCol="0">
            <a:spAutoFit/>
          </a:bodyPr>
          <a:lstStyle/>
          <a:p>
            <a:r>
              <a:rPr kumimoji="1" lang="zh-TW" altLang="en-US" b="1" dirty="0" smtClean="0">
                <a:solidFill>
                  <a:schemeClr val="bg2"/>
                </a:solidFill>
                <a:latin typeface="Heiti TC Light"/>
                <a:ea typeface="Heiti TC Light"/>
                <a:cs typeface="Heiti TC Light"/>
              </a:rPr>
              <a:t>視訊功能按鈕</a:t>
            </a:r>
            <a:endParaRPr kumimoji="1" lang="zh-TW" altLang="en-US" b="1" dirty="0">
              <a:solidFill>
                <a:schemeClr val="bg2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4673599" y="1686973"/>
            <a:ext cx="1765855" cy="1475999"/>
          </a:xfrm>
          <a:prstGeom prst="rect">
            <a:avLst/>
          </a:prstGeom>
          <a:noFill/>
          <a:ln w="38100" cmpd="sng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5" name="文字方塊 14"/>
          <p:cNvSpPr txBox="1"/>
          <p:nvPr/>
        </p:nvSpPr>
        <p:spPr>
          <a:xfrm>
            <a:off x="4643119" y="3141472"/>
            <a:ext cx="3877985" cy="369332"/>
          </a:xfrm>
          <a:prstGeom prst="rect">
            <a:avLst/>
          </a:prstGeom>
          <a:solidFill>
            <a:srgbClr val="FF6600"/>
          </a:solidFill>
        </p:spPr>
        <p:txBody>
          <a:bodyPr wrap="none" rtlCol="0">
            <a:spAutoFit/>
          </a:bodyPr>
          <a:lstStyle/>
          <a:p>
            <a:r>
              <a:rPr kumimoji="1" lang="zh-TW" altLang="en-US" b="1" dirty="0" smtClean="0">
                <a:solidFill>
                  <a:schemeClr val="bg2"/>
                </a:solidFill>
                <a:latin typeface="Heiti TC Light"/>
                <a:ea typeface="Heiti TC Light"/>
                <a:cs typeface="Heiti TC Light"/>
              </a:rPr>
              <a:t>點擊空白視訊可透過通訊錄新增視訊</a:t>
            </a:r>
            <a:endParaRPr kumimoji="1" lang="zh-TW" altLang="en-US" b="1" dirty="0">
              <a:solidFill>
                <a:schemeClr val="bg2"/>
              </a:solidFill>
              <a:latin typeface="Heiti TC Light"/>
              <a:ea typeface="Heiti TC Light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32228497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 descr="00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405" y="925217"/>
            <a:ext cx="7920000" cy="5940000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4121447" y="198812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800" dirty="0" smtClean="0">
                <a:latin typeface="Heiti TC Light"/>
                <a:ea typeface="Heiti TC Light"/>
                <a:cs typeface="Heiti TC Light"/>
              </a:rPr>
              <a:t>紀錄</a:t>
            </a:r>
            <a:endParaRPr kumimoji="1" lang="zh-TW" altLang="en-US" sz="2800" dirty="0"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598405" y="954000"/>
            <a:ext cx="1868490" cy="5904000"/>
          </a:xfrm>
          <a:prstGeom prst="rect">
            <a:avLst/>
          </a:prstGeom>
          <a:noFill/>
          <a:ln w="38100" cmpd="sng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" name="文字方塊 2"/>
          <p:cNvSpPr txBox="1"/>
          <p:nvPr/>
        </p:nvSpPr>
        <p:spPr>
          <a:xfrm>
            <a:off x="598405" y="4713444"/>
            <a:ext cx="1107996" cy="369332"/>
          </a:xfrm>
          <a:prstGeom prst="rect">
            <a:avLst/>
          </a:prstGeom>
          <a:solidFill>
            <a:srgbClr val="FF6600"/>
          </a:solidFill>
        </p:spPr>
        <p:txBody>
          <a:bodyPr wrap="none" rtlCol="0">
            <a:spAutoFit/>
          </a:bodyPr>
          <a:lstStyle/>
          <a:p>
            <a:r>
              <a:rPr kumimoji="1" lang="zh-TW" altLang="en-US" b="1" dirty="0" smtClean="0">
                <a:solidFill>
                  <a:schemeClr val="bg2"/>
                </a:solidFill>
                <a:latin typeface="Heiti TC Light"/>
                <a:ea typeface="Heiti TC Light"/>
                <a:cs typeface="Heiti TC Light"/>
              </a:rPr>
              <a:t>紀錄列表</a:t>
            </a:r>
            <a:endParaRPr kumimoji="1" lang="zh-TW" altLang="en-US" b="1" dirty="0">
              <a:solidFill>
                <a:schemeClr val="bg2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058160" y="2123440"/>
            <a:ext cx="1666240" cy="640080"/>
          </a:xfrm>
          <a:prstGeom prst="rect">
            <a:avLst/>
          </a:prstGeom>
          <a:noFill/>
          <a:ln w="38100" cmpd="sng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" name="文字方塊 8"/>
          <p:cNvSpPr txBox="1"/>
          <p:nvPr/>
        </p:nvSpPr>
        <p:spPr>
          <a:xfrm>
            <a:off x="3037840" y="2753360"/>
            <a:ext cx="2954655" cy="369332"/>
          </a:xfrm>
          <a:prstGeom prst="rect">
            <a:avLst/>
          </a:prstGeom>
          <a:solidFill>
            <a:srgbClr val="FF6600"/>
          </a:solidFill>
        </p:spPr>
        <p:txBody>
          <a:bodyPr wrap="none" rtlCol="0">
            <a:spAutoFit/>
          </a:bodyPr>
          <a:lstStyle/>
          <a:p>
            <a:r>
              <a:rPr kumimoji="1" lang="zh-TW" altLang="en-US" b="1" dirty="0" smtClean="0">
                <a:solidFill>
                  <a:schemeClr val="bg2"/>
                </a:solidFill>
                <a:latin typeface="Heiti TC Light"/>
                <a:ea typeface="Heiti TC Light"/>
                <a:cs typeface="Heiti TC Light"/>
              </a:rPr>
              <a:t>語音記錄，點擊可播放語音</a:t>
            </a:r>
            <a:endParaRPr kumimoji="1" lang="zh-TW" altLang="en-US" b="1" dirty="0">
              <a:solidFill>
                <a:schemeClr val="bg2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7457440" y="5750560"/>
            <a:ext cx="1060965" cy="1107440"/>
          </a:xfrm>
          <a:prstGeom prst="rect">
            <a:avLst/>
          </a:prstGeom>
          <a:noFill/>
          <a:ln w="38100" cmpd="sng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" name="文字方塊 10"/>
          <p:cNvSpPr txBox="1"/>
          <p:nvPr/>
        </p:nvSpPr>
        <p:spPr>
          <a:xfrm>
            <a:off x="7492960" y="5373216"/>
            <a:ext cx="979755" cy="369332"/>
          </a:xfrm>
          <a:prstGeom prst="rect">
            <a:avLst/>
          </a:prstGeom>
          <a:solidFill>
            <a:srgbClr val="FF6600"/>
          </a:solidFill>
        </p:spPr>
        <p:txBody>
          <a:bodyPr wrap="none" rtlCol="0">
            <a:spAutoFit/>
          </a:bodyPr>
          <a:lstStyle/>
          <a:p>
            <a:r>
              <a:rPr kumimoji="1" lang="en-US" altLang="zh-TW" b="1" dirty="0" smtClean="0">
                <a:solidFill>
                  <a:schemeClr val="bg2"/>
                </a:solidFill>
                <a:latin typeface="Heiti TC Light"/>
                <a:ea typeface="Heiti TC Light"/>
                <a:cs typeface="Heiti TC Light"/>
              </a:rPr>
              <a:t>PTT</a:t>
            </a:r>
            <a:r>
              <a:rPr kumimoji="1" lang="zh-TW" altLang="en-US" b="1" dirty="0" smtClean="0">
                <a:solidFill>
                  <a:schemeClr val="bg2"/>
                </a:solidFill>
                <a:latin typeface="Heiti TC Light"/>
                <a:ea typeface="Heiti TC Light"/>
                <a:cs typeface="Heiti TC Light"/>
              </a:rPr>
              <a:t>按鈕</a:t>
            </a:r>
            <a:endParaRPr kumimoji="1" lang="zh-TW" altLang="en-US" b="1" dirty="0">
              <a:solidFill>
                <a:schemeClr val="bg2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2466895" y="6217920"/>
            <a:ext cx="4990545" cy="640080"/>
          </a:xfrm>
          <a:prstGeom prst="rect">
            <a:avLst/>
          </a:prstGeom>
          <a:noFill/>
          <a:ln w="38100" cmpd="sng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3" name="文字方塊 12"/>
          <p:cNvSpPr txBox="1"/>
          <p:nvPr/>
        </p:nvSpPr>
        <p:spPr>
          <a:xfrm>
            <a:off x="2490231" y="5848588"/>
            <a:ext cx="3185487" cy="369332"/>
          </a:xfrm>
          <a:prstGeom prst="rect">
            <a:avLst/>
          </a:prstGeom>
          <a:solidFill>
            <a:srgbClr val="FF6600"/>
          </a:solidFill>
        </p:spPr>
        <p:txBody>
          <a:bodyPr wrap="none" rtlCol="0">
            <a:spAutoFit/>
          </a:bodyPr>
          <a:lstStyle/>
          <a:p>
            <a:r>
              <a:rPr kumimoji="1" lang="zh-TW" altLang="en-US" b="1" dirty="0" smtClean="0">
                <a:solidFill>
                  <a:schemeClr val="bg2"/>
                </a:solidFill>
                <a:latin typeface="Heiti TC Light"/>
                <a:ea typeface="Heiti TC Light"/>
                <a:cs typeface="Heiti TC Light"/>
              </a:rPr>
              <a:t>可傳送文字、圖片、影片訊息</a:t>
            </a:r>
            <a:endParaRPr kumimoji="1" lang="zh-TW" altLang="en-US" b="1" dirty="0">
              <a:solidFill>
                <a:schemeClr val="bg2"/>
              </a:solidFill>
              <a:latin typeface="Heiti TC Light"/>
              <a:ea typeface="Heiti TC Light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22239853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 descr="報表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405" y="925217"/>
            <a:ext cx="7920000" cy="5940000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4121447" y="198812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800" dirty="0" smtClean="0">
                <a:latin typeface="Heiti TC Light"/>
                <a:ea typeface="Heiti TC Light"/>
                <a:cs typeface="Heiti TC Light"/>
              </a:rPr>
              <a:t>報表</a:t>
            </a:r>
            <a:endParaRPr kumimoji="1" lang="zh-TW" altLang="en-US" sz="2800" dirty="0"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598405" y="954000"/>
            <a:ext cx="1868490" cy="5904000"/>
          </a:xfrm>
          <a:prstGeom prst="rect">
            <a:avLst/>
          </a:prstGeom>
          <a:noFill/>
          <a:ln w="38100" cmpd="sng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" name="文字方塊 2"/>
          <p:cNvSpPr txBox="1"/>
          <p:nvPr/>
        </p:nvSpPr>
        <p:spPr>
          <a:xfrm>
            <a:off x="598405" y="4713444"/>
            <a:ext cx="1107996" cy="369332"/>
          </a:xfrm>
          <a:prstGeom prst="rect">
            <a:avLst/>
          </a:prstGeom>
          <a:solidFill>
            <a:srgbClr val="FF6600"/>
          </a:solidFill>
        </p:spPr>
        <p:txBody>
          <a:bodyPr wrap="none" rtlCol="0">
            <a:spAutoFit/>
          </a:bodyPr>
          <a:lstStyle/>
          <a:p>
            <a:r>
              <a:rPr kumimoji="1" lang="zh-TW" altLang="en-US" b="1" dirty="0" smtClean="0">
                <a:solidFill>
                  <a:schemeClr val="bg2"/>
                </a:solidFill>
                <a:latin typeface="Heiti TC Light"/>
                <a:ea typeface="Heiti TC Light"/>
                <a:cs typeface="Heiti TC Light"/>
              </a:rPr>
              <a:t>報表類型</a:t>
            </a:r>
            <a:endParaRPr kumimoji="1" lang="zh-TW" altLang="en-US" b="1" dirty="0">
              <a:solidFill>
                <a:schemeClr val="bg2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555776" y="1556792"/>
            <a:ext cx="5904656" cy="1080120"/>
          </a:xfrm>
          <a:prstGeom prst="rect">
            <a:avLst/>
          </a:prstGeom>
          <a:noFill/>
          <a:ln w="38100" cmpd="sng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" name="文字方塊 8"/>
          <p:cNvSpPr txBox="1"/>
          <p:nvPr/>
        </p:nvSpPr>
        <p:spPr>
          <a:xfrm>
            <a:off x="6910462" y="1187460"/>
            <a:ext cx="1569660" cy="369332"/>
          </a:xfrm>
          <a:prstGeom prst="rect">
            <a:avLst/>
          </a:prstGeom>
          <a:solidFill>
            <a:srgbClr val="FF6600"/>
          </a:solidFill>
        </p:spPr>
        <p:txBody>
          <a:bodyPr wrap="none" rtlCol="0">
            <a:spAutoFit/>
          </a:bodyPr>
          <a:lstStyle/>
          <a:p>
            <a:r>
              <a:rPr kumimoji="1" lang="zh-TW" altLang="en-US" b="1" dirty="0" smtClean="0">
                <a:solidFill>
                  <a:schemeClr val="bg2"/>
                </a:solidFill>
                <a:latin typeface="Heiti TC Light"/>
                <a:ea typeface="Heiti TC Light"/>
                <a:cs typeface="Heiti TC Light"/>
              </a:rPr>
              <a:t>設定篩選條件</a:t>
            </a:r>
            <a:endParaRPr kumimoji="1" lang="zh-TW" altLang="en-US" b="1" dirty="0">
              <a:solidFill>
                <a:schemeClr val="bg2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2555776" y="2787368"/>
            <a:ext cx="5904656" cy="2006956"/>
          </a:xfrm>
          <a:prstGeom prst="rect">
            <a:avLst/>
          </a:prstGeom>
          <a:noFill/>
          <a:ln w="38100" cmpd="sng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6" name="文字方塊 15"/>
          <p:cNvSpPr txBox="1"/>
          <p:nvPr/>
        </p:nvSpPr>
        <p:spPr>
          <a:xfrm>
            <a:off x="6447700" y="4790586"/>
            <a:ext cx="2031325" cy="369332"/>
          </a:xfrm>
          <a:prstGeom prst="rect">
            <a:avLst/>
          </a:prstGeom>
          <a:solidFill>
            <a:srgbClr val="FF6600"/>
          </a:solidFill>
        </p:spPr>
        <p:txBody>
          <a:bodyPr wrap="none" rtlCol="0">
            <a:spAutoFit/>
          </a:bodyPr>
          <a:lstStyle/>
          <a:p>
            <a:r>
              <a:rPr kumimoji="1" lang="zh-TW" altLang="en-US" b="1" dirty="0" smtClean="0">
                <a:solidFill>
                  <a:schemeClr val="bg2"/>
                </a:solidFill>
                <a:latin typeface="Heiti TC Light"/>
                <a:ea typeface="Heiti TC Light"/>
                <a:cs typeface="Heiti TC Light"/>
              </a:rPr>
              <a:t>篩選出的報表內容</a:t>
            </a:r>
            <a:endParaRPr kumimoji="1" lang="zh-TW" altLang="en-US" b="1" dirty="0">
              <a:solidFill>
                <a:schemeClr val="bg2"/>
              </a:solidFill>
              <a:latin typeface="Heiti TC Light"/>
              <a:ea typeface="Heiti TC Light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28795750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 descr="00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405" y="917999"/>
            <a:ext cx="7920000" cy="5940001"/>
          </a:xfrm>
          <a:prstGeom prst="rect">
            <a:avLst/>
          </a:prstGeom>
          <a:noFill/>
          <a:ln w="19050" cmpd="sng">
            <a:noFill/>
          </a:ln>
        </p:spPr>
      </p:pic>
      <p:sp>
        <p:nvSpPr>
          <p:cNvPr id="7" name="文字方塊 6"/>
          <p:cNvSpPr txBox="1"/>
          <p:nvPr/>
        </p:nvSpPr>
        <p:spPr>
          <a:xfrm>
            <a:off x="3765847" y="206086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800" dirty="0" smtClean="0">
                <a:latin typeface="Heiti TC Light"/>
                <a:ea typeface="Heiti TC Light"/>
                <a:cs typeface="Heiti TC Light"/>
              </a:rPr>
              <a:t>群組通話</a:t>
            </a:r>
            <a:endParaRPr kumimoji="1" lang="zh-TW" altLang="en-US" sz="2800" dirty="0"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598405" y="934911"/>
            <a:ext cx="1868490" cy="5940001"/>
          </a:xfrm>
          <a:prstGeom prst="rect">
            <a:avLst/>
          </a:prstGeom>
          <a:noFill/>
          <a:ln w="38100" cmpd="sng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" name="文字方塊 2"/>
          <p:cNvSpPr txBox="1"/>
          <p:nvPr/>
        </p:nvSpPr>
        <p:spPr>
          <a:xfrm>
            <a:off x="598405" y="4713444"/>
            <a:ext cx="1107996" cy="369332"/>
          </a:xfrm>
          <a:prstGeom prst="rect">
            <a:avLst/>
          </a:prstGeom>
          <a:solidFill>
            <a:srgbClr val="FF6600"/>
          </a:solidFill>
        </p:spPr>
        <p:txBody>
          <a:bodyPr wrap="none" rtlCol="0">
            <a:spAutoFit/>
          </a:bodyPr>
          <a:lstStyle/>
          <a:p>
            <a:r>
              <a:rPr kumimoji="1" lang="zh-TW" altLang="en-US" b="1" dirty="0" smtClean="0">
                <a:solidFill>
                  <a:schemeClr val="bg2"/>
                </a:solidFill>
                <a:latin typeface="Heiti TC Light"/>
                <a:ea typeface="Heiti TC Light"/>
                <a:cs typeface="Heiti TC Light"/>
              </a:rPr>
              <a:t>群組列表</a:t>
            </a:r>
            <a:endParaRPr kumimoji="1" lang="zh-TW" altLang="en-US" b="1" dirty="0">
              <a:solidFill>
                <a:schemeClr val="bg2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555775" y="1916832"/>
            <a:ext cx="5962629" cy="2125007"/>
          </a:xfrm>
          <a:prstGeom prst="rect">
            <a:avLst/>
          </a:prstGeom>
          <a:noFill/>
          <a:ln w="38100" cmpd="sng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" name="文字方塊 8"/>
          <p:cNvSpPr txBox="1"/>
          <p:nvPr/>
        </p:nvSpPr>
        <p:spPr>
          <a:xfrm>
            <a:off x="6948264" y="3665344"/>
            <a:ext cx="1569660" cy="369332"/>
          </a:xfrm>
          <a:prstGeom prst="rect">
            <a:avLst/>
          </a:prstGeom>
          <a:solidFill>
            <a:srgbClr val="FF6600"/>
          </a:solidFill>
        </p:spPr>
        <p:txBody>
          <a:bodyPr wrap="none" rtlCol="0">
            <a:spAutoFit/>
          </a:bodyPr>
          <a:lstStyle/>
          <a:p>
            <a:r>
              <a:rPr kumimoji="1" lang="zh-TW" altLang="en-US" b="1" dirty="0" smtClean="0">
                <a:solidFill>
                  <a:schemeClr val="bg2"/>
                </a:solidFill>
                <a:latin typeface="Heiti TC Light"/>
                <a:ea typeface="Heiti TC Light"/>
                <a:cs typeface="Heiti TC Light"/>
              </a:rPr>
              <a:t>群組成員列表</a:t>
            </a:r>
            <a:endParaRPr kumimoji="1" lang="zh-TW" altLang="en-US" b="1" dirty="0">
              <a:solidFill>
                <a:schemeClr val="bg2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7457440" y="5750560"/>
            <a:ext cx="1060965" cy="1107440"/>
          </a:xfrm>
          <a:prstGeom prst="rect">
            <a:avLst/>
          </a:prstGeom>
          <a:noFill/>
          <a:ln w="38100" cmpd="sng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" name="文字方塊 10"/>
          <p:cNvSpPr txBox="1"/>
          <p:nvPr/>
        </p:nvSpPr>
        <p:spPr>
          <a:xfrm>
            <a:off x="7492960" y="5373216"/>
            <a:ext cx="979755" cy="369332"/>
          </a:xfrm>
          <a:prstGeom prst="rect">
            <a:avLst/>
          </a:prstGeom>
          <a:solidFill>
            <a:srgbClr val="FF6600"/>
          </a:solidFill>
        </p:spPr>
        <p:txBody>
          <a:bodyPr wrap="none" rtlCol="0">
            <a:spAutoFit/>
          </a:bodyPr>
          <a:lstStyle/>
          <a:p>
            <a:r>
              <a:rPr kumimoji="1" lang="en-US" altLang="zh-TW" b="1" dirty="0" smtClean="0">
                <a:solidFill>
                  <a:schemeClr val="bg2"/>
                </a:solidFill>
                <a:latin typeface="Heiti TC Light"/>
                <a:ea typeface="Heiti TC Light"/>
                <a:cs typeface="Heiti TC Light"/>
              </a:rPr>
              <a:t>PTT</a:t>
            </a:r>
            <a:r>
              <a:rPr kumimoji="1" lang="zh-TW" altLang="en-US" b="1" dirty="0" smtClean="0">
                <a:solidFill>
                  <a:schemeClr val="bg2"/>
                </a:solidFill>
                <a:latin typeface="Heiti TC Light"/>
                <a:ea typeface="Heiti TC Light"/>
                <a:cs typeface="Heiti TC Light"/>
              </a:rPr>
              <a:t>按鈕</a:t>
            </a:r>
            <a:endParaRPr kumimoji="1" lang="zh-TW" altLang="en-US" b="1" dirty="0">
              <a:solidFill>
                <a:schemeClr val="bg2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837680" y="6217920"/>
            <a:ext cx="619760" cy="640080"/>
          </a:xfrm>
          <a:prstGeom prst="rect">
            <a:avLst/>
          </a:prstGeom>
          <a:noFill/>
          <a:ln w="38100" cmpd="sng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3" name="文字方塊 12"/>
          <p:cNvSpPr txBox="1"/>
          <p:nvPr/>
        </p:nvSpPr>
        <p:spPr>
          <a:xfrm>
            <a:off x="5288965" y="6497404"/>
            <a:ext cx="1569660" cy="369332"/>
          </a:xfrm>
          <a:prstGeom prst="rect">
            <a:avLst/>
          </a:prstGeom>
          <a:solidFill>
            <a:srgbClr val="FF6600"/>
          </a:solidFill>
        </p:spPr>
        <p:txBody>
          <a:bodyPr wrap="none" rtlCol="0">
            <a:spAutoFit/>
          </a:bodyPr>
          <a:lstStyle/>
          <a:p>
            <a:r>
              <a:rPr kumimoji="1" lang="zh-TW" altLang="en-US" b="1" dirty="0" smtClean="0">
                <a:solidFill>
                  <a:schemeClr val="bg2"/>
                </a:solidFill>
                <a:latin typeface="Heiti TC Light"/>
                <a:ea typeface="Heiti TC Light"/>
                <a:cs typeface="Heiti TC Light"/>
              </a:rPr>
              <a:t>文字訊息按鈕</a:t>
            </a:r>
            <a:endParaRPr kumimoji="1" lang="zh-TW" altLang="en-US" b="1" dirty="0">
              <a:solidFill>
                <a:schemeClr val="bg2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2466895" y="934911"/>
            <a:ext cx="3121105" cy="549873"/>
          </a:xfrm>
          <a:prstGeom prst="rect">
            <a:avLst/>
          </a:prstGeom>
          <a:noFill/>
          <a:ln w="38100" cmpd="sng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5" name="文字方塊 14"/>
          <p:cNvSpPr txBox="1"/>
          <p:nvPr/>
        </p:nvSpPr>
        <p:spPr>
          <a:xfrm>
            <a:off x="5593040" y="1135772"/>
            <a:ext cx="646331" cy="369332"/>
          </a:xfrm>
          <a:prstGeom prst="rect">
            <a:avLst/>
          </a:prstGeom>
          <a:solidFill>
            <a:srgbClr val="FF6600"/>
          </a:solidFill>
        </p:spPr>
        <p:txBody>
          <a:bodyPr wrap="none" rtlCol="0">
            <a:spAutoFit/>
          </a:bodyPr>
          <a:lstStyle/>
          <a:p>
            <a:r>
              <a:rPr kumimoji="1" lang="zh-TW" altLang="en-US" b="1" dirty="0" smtClean="0">
                <a:solidFill>
                  <a:schemeClr val="bg2"/>
                </a:solidFill>
                <a:latin typeface="Heiti TC Light"/>
                <a:ea typeface="Heiti TC Light"/>
                <a:cs typeface="Heiti TC Light"/>
              </a:rPr>
              <a:t>選單</a:t>
            </a:r>
            <a:endParaRPr kumimoji="1" lang="zh-TW" altLang="en-US" b="1" dirty="0">
              <a:solidFill>
                <a:schemeClr val="bg2"/>
              </a:solidFill>
              <a:latin typeface="Heiti TC Light"/>
              <a:ea typeface="Heiti TC Light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12732218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00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405" y="924752"/>
            <a:ext cx="7920000" cy="5940000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3765847" y="206086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800" dirty="0" smtClean="0">
                <a:latin typeface="Heiti TC Light"/>
                <a:ea typeface="Heiti TC Light"/>
                <a:cs typeface="Heiti TC Light"/>
              </a:rPr>
              <a:t>個人操作</a:t>
            </a:r>
            <a:endParaRPr kumimoji="1" lang="zh-TW" altLang="en-US" sz="2800" dirty="0"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500880" y="2130192"/>
            <a:ext cx="1971040" cy="2482448"/>
          </a:xfrm>
          <a:prstGeom prst="rect">
            <a:avLst/>
          </a:prstGeom>
          <a:noFill/>
          <a:ln w="38100" cmpd="sng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" name="文字方塊 8"/>
          <p:cNvSpPr txBox="1"/>
          <p:nvPr/>
        </p:nvSpPr>
        <p:spPr>
          <a:xfrm>
            <a:off x="3738706" y="4610224"/>
            <a:ext cx="3360911" cy="646331"/>
          </a:xfrm>
          <a:prstGeom prst="rect">
            <a:avLst/>
          </a:prstGeom>
          <a:solidFill>
            <a:srgbClr val="FF6600"/>
          </a:solidFill>
        </p:spPr>
        <p:txBody>
          <a:bodyPr wrap="none" rtlCol="0">
            <a:spAutoFit/>
          </a:bodyPr>
          <a:lstStyle/>
          <a:p>
            <a:pPr algn="ctr"/>
            <a:r>
              <a:rPr kumimoji="1" lang="zh-TW" altLang="en-US" b="1" dirty="0" smtClean="0">
                <a:solidFill>
                  <a:schemeClr val="bg2"/>
                </a:solidFill>
                <a:latin typeface="Heiti TC Light"/>
                <a:ea typeface="Heiti TC Light"/>
                <a:cs typeface="Heiti TC Light"/>
              </a:rPr>
              <a:t>點擊成員可針對個人進行</a:t>
            </a:r>
            <a:endParaRPr kumimoji="1" lang="en-US" altLang="zh-TW" b="1" dirty="0" smtClean="0">
              <a:solidFill>
                <a:schemeClr val="bg2"/>
              </a:solidFill>
              <a:latin typeface="Heiti TC Light"/>
              <a:ea typeface="Heiti TC Light"/>
              <a:cs typeface="Heiti TC Light"/>
            </a:endParaRPr>
          </a:p>
          <a:p>
            <a:pPr algn="ctr"/>
            <a:r>
              <a:rPr kumimoji="1" lang="en-US" altLang="zh-TW" b="1" dirty="0" smtClean="0">
                <a:solidFill>
                  <a:schemeClr val="bg2"/>
                </a:solidFill>
                <a:latin typeface="Heiti TC Light"/>
                <a:ea typeface="Heiti TC Light"/>
                <a:cs typeface="Heiti TC Light"/>
              </a:rPr>
              <a:t>PTT</a:t>
            </a:r>
            <a:r>
              <a:rPr kumimoji="1" lang="zh-TW" altLang="en-US" b="1" dirty="0" smtClean="0">
                <a:solidFill>
                  <a:schemeClr val="bg2"/>
                </a:solidFill>
                <a:latin typeface="Heiti TC Light"/>
                <a:ea typeface="Heiti TC Light"/>
                <a:cs typeface="Heiti TC Light"/>
              </a:rPr>
              <a:t>、</a:t>
            </a:r>
            <a:r>
              <a:rPr kumimoji="1" lang="en-US" altLang="zh-TW" b="1" dirty="0" smtClean="0">
                <a:solidFill>
                  <a:schemeClr val="bg2"/>
                </a:solidFill>
                <a:latin typeface="Heiti TC Light"/>
                <a:ea typeface="Heiti TC Light"/>
                <a:cs typeface="Heiti TC Light"/>
              </a:rPr>
              <a:t>SIP</a:t>
            </a:r>
            <a:r>
              <a:rPr kumimoji="1" lang="zh-TW" altLang="en-US" b="1" dirty="0" smtClean="0">
                <a:solidFill>
                  <a:schemeClr val="bg2"/>
                </a:solidFill>
                <a:latin typeface="Heiti TC Light"/>
                <a:ea typeface="Heiti TC Light"/>
                <a:cs typeface="Heiti TC Light"/>
              </a:rPr>
              <a:t>通話、視訊通話等操作</a:t>
            </a:r>
            <a:endParaRPr kumimoji="1" lang="zh-TW" altLang="en-US" b="1" dirty="0">
              <a:solidFill>
                <a:schemeClr val="bg2"/>
              </a:solidFill>
              <a:latin typeface="Heiti TC Light"/>
              <a:ea typeface="Heiti TC Light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19476138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00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405" y="915057"/>
            <a:ext cx="7920000" cy="5940000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3765847" y="206086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800" dirty="0" smtClean="0">
                <a:latin typeface="Heiti TC Light"/>
                <a:ea typeface="Heiti TC Light"/>
                <a:cs typeface="Heiti TC Light"/>
              </a:rPr>
              <a:t>建立群組</a:t>
            </a:r>
            <a:endParaRPr kumimoji="1" lang="zh-TW" altLang="en-US" sz="2800" dirty="0"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529839" y="1530752"/>
            <a:ext cx="5988565" cy="5164688"/>
          </a:xfrm>
          <a:prstGeom prst="rect">
            <a:avLst/>
          </a:prstGeom>
          <a:noFill/>
          <a:ln w="38100" cmpd="sng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" name="文字方塊 8"/>
          <p:cNvSpPr txBox="1"/>
          <p:nvPr/>
        </p:nvSpPr>
        <p:spPr>
          <a:xfrm>
            <a:off x="2514248" y="6319480"/>
            <a:ext cx="1800493" cy="369332"/>
          </a:xfrm>
          <a:prstGeom prst="rect">
            <a:avLst/>
          </a:prstGeom>
          <a:solidFill>
            <a:srgbClr val="FF6600"/>
          </a:solidFill>
        </p:spPr>
        <p:txBody>
          <a:bodyPr wrap="none" rtlCol="0">
            <a:spAutoFit/>
          </a:bodyPr>
          <a:lstStyle/>
          <a:p>
            <a:pPr algn="ctr"/>
            <a:r>
              <a:rPr kumimoji="1" lang="zh-TW" altLang="en-US" b="1" dirty="0" smtClean="0">
                <a:solidFill>
                  <a:schemeClr val="bg2"/>
                </a:solidFill>
                <a:latin typeface="Heiti TC Light"/>
                <a:ea typeface="Heiti TC Light"/>
                <a:cs typeface="Heiti TC Light"/>
              </a:rPr>
              <a:t>建立新群組頁面</a:t>
            </a:r>
            <a:endParaRPr kumimoji="1" lang="zh-TW" altLang="en-US" b="1" dirty="0">
              <a:solidFill>
                <a:schemeClr val="bg2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971039" y="1845712"/>
            <a:ext cx="502569" cy="360000"/>
          </a:xfrm>
          <a:prstGeom prst="rect">
            <a:avLst/>
          </a:prstGeom>
          <a:noFill/>
          <a:ln w="38100" cmpd="sng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" name="文字方塊 10"/>
          <p:cNvSpPr txBox="1"/>
          <p:nvPr/>
        </p:nvSpPr>
        <p:spPr>
          <a:xfrm>
            <a:off x="442019" y="1830034"/>
            <a:ext cx="1569660" cy="395998"/>
          </a:xfrm>
          <a:prstGeom prst="rect">
            <a:avLst/>
          </a:prstGeom>
          <a:solidFill>
            <a:srgbClr val="FF6600"/>
          </a:solidFill>
        </p:spPr>
        <p:txBody>
          <a:bodyPr wrap="none" rtlCol="0">
            <a:spAutoFit/>
          </a:bodyPr>
          <a:lstStyle/>
          <a:p>
            <a:pPr algn="ctr"/>
            <a:r>
              <a:rPr kumimoji="1" lang="zh-TW" altLang="en-US" b="1" dirty="0" smtClean="0">
                <a:solidFill>
                  <a:schemeClr val="bg2"/>
                </a:solidFill>
                <a:latin typeface="Heiti TC Light"/>
                <a:ea typeface="Heiti TC Light"/>
                <a:cs typeface="Heiti TC Light"/>
              </a:rPr>
              <a:t>建立群組按鈕</a:t>
            </a:r>
            <a:endParaRPr kumimoji="1" lang="zh-TW" altLang="en-US" b="1" dirty="0">
              <a:solidFill>
                <a:schemeClr val="bg2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7236296" y="6175464"/>
            <a:ext cx="1008112" cy="432048"/>
          </a:xfrm>
          <a:prstGeom prst="rect">
            <a:avLst/>
          </a:prstGeom>
          <a:noFill/>
          <a:ln w="38100" cmpd="sng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3" name="文字方塊 12"/>
          <p:cNvSpPr txBox="1"/>
          <p:nvPr/>
        </p:nvSpPr>
        <p:spPr>
          <a:xfrm>
            <a:off x="6691412" y="5795932"/>
            <a:ext cx="1569660" cy="369332"/>
          </a:xfrm>
          <a:prstGeom prst="rect">
            <a:avLst/>
          </a:prstGeom>
          <a:solidFill>
            <a:srgbClr val="FF6600"/>
          </a:solidFill>
        </p:spPr>
        <p:txBody>
          <a:bodyPr wrap="none" rtlCol="0">
            <a:spAutoFit/>
          </a:bodyPr>
          <a:lstStyle/>
          <a:p>
            <a:pPr algn="ctr"/>
            <a:r>
              <a:rPr kumimoji="1" lang="zh-TW" altLang="en-US" b="1" dirty="0" smtClean="0">
                <a:solidFill>
                  <a:schemeClr val="bg2"/>
                </a:solidFill>
                <a:latin typeface="Heiti TC Light"/>
                <a:ea typeface="Heiti TC Light"/>
                <a:cs typeface="Heiti TC Light"/>
              </a:rPr>
              <a:t>新增成員按鈕</a:t>
            </a:r>
            <a:endParaRPr kumimoji="1" lang="zh-TW" altLang="en-US" b="1" dirty="0">
              <a:solidFill>
                <a:schemeClr val="bg2"/>
              </a:solidFill>
              <a:latin typeface="Heiti TC Light"/>
              <a:ea typeface="Heiti TC Light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16238059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01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404" y="918000"/>
            <a:ext cx="7920000" cy="5940000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3765847" y="206086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800" dirty="0" smtClean="0">
                <a:latin typeface="Heiti TC Light"/>
                <a:ea typeface="Heiti TC Light"/>
                <a:cs typeface="Heiti TC Light"/>
              </a:rPr>
              <a:t>群組</a:t>
            </a:r>
            <a:r>
              <a:rPr kumimoji="1" lang="zh-TW" altLang="en-US" sz="2800" dirty="0" smtClean="0">
                <a:latin typeface="Heiti TC Light"/>
                <a:ea typeface="Heiti TC Light"/>
                <a:cs typeface="Heiti TC Light"/>
              </a:rPr>
              <a:t>調度</a:t>
            </a:r>
            <a:endParaRPr kumimoji="1" lang="zh-TW" altLang="en-US" sz="2800" dirty="0"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255843" y="1803655"/>
            <a:ext cx="4620413" cy="4577673"/>
          </a:xfrm>
          <a:prstGeom prst="rect">
            <a:avLst/>
          </a:prstGeom>
          <a:noFill/>
          <a:ln w="38100" cmpd="sng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" name="文字方塊 8"/>
          <p:cNvSpPr txBox="1"/>
          <p:nvPr/>
        </p:nvSpPr>
        <p:spPr>
          <a:xfrm>
            <a:off x="3270004" y="1434323"/>
            <a:ext cx="2492990" cy="369332"/>
          </a:xfrm>
          <a:prstGeom prst="rect">
            <a:avLst/>
          </a:prstGeom>
          <a:solidFill>
            <a:srgbClr val="FF6600"/>
          </a:solidFill>
        </p:spPr>
        <p:txBody>
          <a:bodyPr wrap="none" rtlCol="0">
            <a:spAutoFit/>
          </a:bodyPr>
          <a:lstStyle/>
          <a:p>
            <a:pPr algn="ctr"/>
            <a:r>
              <a:rPr kumimoji="1" lang="zh-TW" altLang="en-US" b="1" dirty="0" smtClean="0">
                <a:solidFill>
                  <a:schemeClr val="bg2"/>
                </a:solidFill>
                <a:latin typeface="Heiti TC Light"/>
                <a:ea typeface="Heiti TC Light"/>
                <a:cs typeface="Heiti TC Light"/>
              </a:rPr>
              <a:t>勾選欲進行調度的群組</a:t>
            </a:r>
            <a:endParaRPr kumimoji="1" lang="zh-TW" altLang="en-US" b="1" dirty="0">
              <a:solidFill>
                <a:schemeClr val="bg2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11560" y="6453336"/>
            <a:ext cx="1823342" cy="360000"/>
          </a:xfrm>
          <a:prstGeom prst="rect">
            <a:avLst/>
          </a:prstGeom>
          <a:noFill/>
          <a:ln w="38100" cmpd="sng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125116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00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405" y="908304"/>
            <a:ext cx="7920000" cy="5940000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3765847" y="198812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800" dirty="0" smtClean="0">
                <a:latin typeface="Heiti TC Light"/>
                <a:ea typeface="Heiti TC Light"/>
                <a:cs typeface="Heiti TC Light"/>
              </a:rPr>
              <a:t>一對一通話</a:t>
            </a:r>
            <a:endParaRPr kumimoji="1" lang="zh-TW" altLang="en-US" sz="2800" dirty="0"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598405" y="934911"/>
            <a:ext cx="1868490" cy="5940001"/>
          </a:xfrm>
          <a:prstGeom prst="rect">
            <a:avLst/>
          </a:prstGeom>
          <a:noFill/>
          <a:ln w="38100" cmpd="sng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" name="文字方塊 2"/>
          <p:cNvSpPr txBox="1"/>
          <p:nvPr/>
        </p:nvSpPr>
        <p:spPr>
          <a:xfrm>
            <a:off x="598405" y="4713444"/>
            <a:ext cx="1338828" cy="369332"/>
          </a:xfrm>
          <a:prstGeom prst="rect">
            <a:avLst/>
          </a:prstGeom>
          <a:solidFill>
            <a:srgbClr val="FF6600"/>
          </a:solidFill>
        </p:spPr>
        <p:txBody>
          <a:bodyPr wrap="none" rtlCol="0">
            <a:spAutoFit/>
          </a:bodyPr>
          <a:lstStyle/>
          <a:p>
            <a:r>
              <a:rPr kumimoji="1" lang="zh-TW" altLang="en-US" b="1" dirty="0" smtClean="0">
                <a:solidFill>
                  <a:schemeClr val="bg2"/>
                </a:solidFill>
                <a:latin typeface="Heiti TC Light"/>
                <a:ea typeface="Heiti TC Light"/>
                <a:cs typeface="Heiti TC Light"/>
              </a:rPr>
              <a:t>聯絡人列表</a:t>
            </a:r>
            <a:endParaRPr kumimoji="1" lang="zh-TW" altLang="en-US" b="1" dirty="0">
              <a:solidFill>
                <a:schemeClr val="bg2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765848" y="1707344"/>
            <a:ext cx="3417144" cy="4372462"/>
          </a:xfrm>
          <a:prstGeom prst="rect">
            <a:avLst/>
          </a:prstGeom>
          <a:noFill/>
          <a:ln w="38100" cmpd="sng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" name="文字方塊 8"/>
          <p:cNvSpPr txBox="1"/>
          <p:nvPr/>
        </p:nvSpPr>
        <p:spPr>
          <a:xfrm>
            <a:off x="3765847" y="3774098"/>
            <a:ext cx="1338828" cy="369332"/>
          </a:xfrm>
          <a:prstGeom prst="rect">
            <a:avLst/>
          </a:prstGeom>
          <a:solidFill>
            <a:srgbClr val="FF6600"/>
          </a:solidFill>
        </p:spPr>
        <p:txBody>
          <a:bodyPr wrap="none" rtlCol="0">
            <a:spAutoFit/>
          </a:bodyPr>
          <a:lstStyle/>
          <a:p>
            <a:r>
              <a:rPr kumimoji="1" lang="zh-TW" altLang="en-US" b="1" dirty="0" smtClean="0">
                <a:solidFill>
                  <a:schemeClr val="bg2"/>
                </a:solidFill>
                <a:latin typeface="Heiti TC Light"/>
                <a:ea typeface="Heiti TC Light"/>
                <a:cs typeface="Heiti TC Light"/>
              </a:rPr>
              <a:t>聯絡人資訊</a:t>
            </a:r>
            <a:endParaRPr kumimoji="1" lang="zh-TW" altLang="en-US" b="1" dirty="0">
              <a:solidFill>
                <a:schemeClr val="bg2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7457440" y="5750560"/>
            <a:ext cx="1060965" cy="1107440"/>
          </a:xfrm>
          <a:prstGeom prst="rect">
            <a:avLst/>
          </a:prstGeom>
          <a:noFill/>
          <a:ln w="38100" cmpd="sng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" name="文字方塊 10"/>
          <p:cNvSpPr txBox="1"/>
          <p:nvPr/>
        </p:nvSpPr>
        <p:spPr>
          <a:xfrm>
            <a:off x="7492960" y="5373216"/>
            <a:ext cx="979755" cy="369332"/>
          </a:xfrm>
          <a:prstGeom prst="rect">
            <a:avLst/>
          </a:prstGeom>
          <a:solidFill>
            <a:srgbClr val="FF6600"/>
          </a:solidFill>
        </p:spPr>
        <p:txBody>
          <a:bodyPr wrap="none" rtlCol="0">
            <a:spAutoFit/>
          </a:bodyPr>
          <a:lstStyle/>
          <a:p>
            <a:r>
              <a:rPr kumimoji="1" lang="en-US" altLang="zh-TW" b="1" dirty="0" smtClean="0">
                <a:solidFill>
                  <a:schemeClr val="bg2"/>
                </a:solidFill>
                <a:latin typeface="Heiti TC Light"/>
                <a:ea typeface="Heiti TC Light"/>
                <a:cs typeface="Heiti TC Light"/>
              </a:rPr>
              <a:t>PTT</a:t>
            </a:r>
            <a:r>
              <a:rPr kumimoji="1" lang="zh-TW" altLang="en-US" b="1" dirty="0" smtClean="0">
                <a:solidFill>
                  <a:schemeClr val="bg2"/>
                </a:solidFill>
                <a:latin typeface="Heiti TC Light"/>
                <a:ea typeface="Heiti TC Light"/>
                <a:cs typeface="Heiti TC Light"/>
              </a:rPr>
              <a:t>按鈕</a:t>
            </a:r>
            <a:endParaRPr kumimoji="1" lang="zh-TW" altLang="en-US" b="1" dirty="0">
              <a:solidFill>
                <a:schemeClr val="bg2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5593040" y="6217920"/>
            <a:ext cx="1864400" cy="640080"/>
          </a:xfrm>
          <a:prstGeom prst="rect">
            <a:avLst/>
          </a:prstGeom>
          <a:noFill/>
          <a:ln w="38100" cmpd="sng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3" name="文字方塊 12"/>
          <p:cNvSpPr txBox="1"/>
          <p:nvPr/>
        </p:nvSpPr>
        <p:spPr>
          <a:xfrm>
            <a:off x="4195008" y="5858999"/>
            <a:ext cx="3262432" cy="369332"/>
          </a:xfrm>
          <a:prstGeom prst="rect">
            <a:avLst/>
          </a:prstGeom>
          <a:solidFill>
            <a:srgbClr val="FF6600"/>
          </a:solidFill>
        </p:spPr>
        <p:txBody>
          <a:bodyPr wrap="none" rtlCol="0">
            <a:spAutoFit/>
          </a:bodyPr>
          <a:lstStyle/>
          <a:p>
            <a:r>
              <a:rPr kumimoji="1" lang="zh-TW" altLang="en-US" b="1" dirty="0" smtClean="0">
                <a:solidFill>
                  <a:schemeClr val="bg2"/>
                </a:solidFill>
                <a:latin typeface="Heiti TC Light"/>
                <a:ea typeface="Heiti TC Light"/>
                <a:cs typeface="Heiti TC Light"/>
              </a:rPr>
              <a:t>文字訊息、</a:t>
            </a:r>
            <a:r>
              <a:rPr kumimoji="1" lang="en-US" altLang="zh-TW" b="1" dirty="0" smtClean="0">
                <a:solidFill>
                  <a:schemeClr val="bg2"/>
                </a:solidFill>
                <a:latin typeface="Heiti TC Light"/>
                <a:ea typeface="Heiti TC Light"/>
                <a:cs typeface="Heiti TC Light"/>
              </a:rPr>
              <a:t>SIP</a:t>
            </a:r>
            <a:r>
              <a:rPr kumimoji="1" lang="zh-TW" altLang="en-US" b="1" dirty="0" smtClean="0">
                <a:solidFill>
                  <a:schemeClr val="bg2"/>
                </a:solidFill>
                <a:latin typeface="Heiti TC Light"/>
                <a:ea typeface="Heiti TC Light"/>
                <a:cs typeface="Heiti TC Light"/>
              </a:rPr>
              <a:t>電話、視訊按鈕</a:t>
            </a:r>
            <a:endParaRPr kumimoji="1" lang="zh-TW" altLang="en-US" b="1" dirty="0">
              <a:solidFill>
                <a:schemeClr val="bg2"/>
              </a:solidFill>
              <a:latin typeface="Heiti TC Light"/>
              <a:ea typeface="Heiti TC Light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14107115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圖片 20" descr="01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405" y="938319"/>
            <a:ext cx="7920000" cy="5940000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4121447" y="198812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800" dirty="0" smtClean="0">
                <a:latin typeface="Heiti TC Light"/>
                <a:ea typeface="Heiti TC Light"/>
                <a:cs typeface="Heiti TC Light"/>
              </a:rPr>
              <a:t>地圖</a:t>
            </a:r>
            <a:endParaRPr kumimoji="1" lang="zh-TW" altLang="en-US" sz="2800" dirty="0"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7365541" y="3938540"/>
            <a:ext cx="488437" cy="463064"/>
          </a:xfrm>
          <a:prstGeom prst="rect">
            <a:avLst/>
          </a:prstGeom>
          <a:noFill/>
          <a:ln w="38100" cmpd="sng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" name="文字方塊 8"/>
          <p:cNvSpPr txBox="1"/>
          <p:nvPr/>
        </p:nvSpPr>
        <p:spPr>
          <a:xfrm>
            <a:off x="7055158" y="4390842"/>
            <a:ext cx="1107996" cy="369332"/>
          </a:xfrm>
          <a:prstGeom prst="rect">
            <a:avLst/>
          </a:prstGeom>
          <a:solidFill>
            <a:srgbClr val="FF6600"/>
          </a:solidFill>
        </p:spPr>
        <p:txBody>
          <a:bodyPr wrap="none" rtlCol="0">
            <a:spAutoFit/>
          </a:bodyPr>
          <a:lstStyle/>
          <a:p>
            <a:r>
              <a:rPr kumimoji="1" lang="zh-TW" altLang="en-US" b="1" dirty="0" smtClean="0">
                <a:solidFill>
                  <a:schemeClr val="bg2"/>
                </a:solidFill>
                <a:latin typeface="Heiti TC Light"/>
                <a:ea typeface="Heiti TC Light"/>
                <a:cs typeface="Heiti TC Light"/>
              </a:rPr>
              <a:t>當前定位</a:t>
            </a:r>
            <a:endParaRPr kumimoji="1" lang="zh-TW" altLang="en-US" b="1" dirty="0">
              <a:solidFill>
                <a:schemeClr val="bg2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611560" y="1447823"/>
            <a:ext cx="1823342" cy="1291703"/>
          </a:xfrm>
          <a:prstGeom prst="rect">
            <a:avLst/>
          </a:prstGeom>
          <a:noFill/>
          <a:ln w="38100" cmpd="sng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8" name="文字方塊 17"/>
          <p:cNvSpPr txBox="1"/>
          <p:nvPr/>
        </p:nvSpPr>
        <p:spPr>
          <a:xfrm>
            <a:off x="780426" y="2719682"/>
            <a:ext cx="1338828" cy="369332"/>
          </a:xfrm>
          <a:prstGeom prst="rect">
            <a:avLst/>
          </a:prstGeom>
          <a:solidFill>
            <a:srgbClr val="FF6600"/>
          </a:solidFill>
        </p:spPr>
        <p:txBody>
          <a:bodyPr wrap="none" rtlCol="0">
            <a:spAutoFit/>
          </a:bodyPr>
          <a:lstStyle/>
          <a:p>
            <a:r>
              <a:rPr kumimoji="1" lang="zh-TW" altLang="en-US" b="1" dirty="0" smtClean="0">
                <a:solidFill>
                  <a:schemeClr val="bg2"/>
                </a:solidFill>
                <a:latin typeface="Heiti TC Light"/>
                <a:ea typeface="Heiti TC Light"/>
                <a:cs typeface="Heiti TC Light"/>
              </a:rPr>
              <a:t>地圖功能列</a:t>
            </a:r>
            <a:endParaRPr kumimoji="1" lang="zh-TW" altLang="en-US" b="1" dirty="0">
              <a:solidFill>
                <a:schemeClr val="bg2"/>
              </a:solidFill>
              <a:latin typeface="Heiti TC Light"/>
              <a:ea typeface="Heiti TC Light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36867207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01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405" y="918929"/>
            <a:ext cx="7920000" cy="5940000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3836967" y="198812"/>
            <a:ext cx="24583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800" dirty="0" smtClean="0">
                <a:latin typeface="Heiti TC Light"/>
                <a:ea typeface="Heiti TC Light"/>
                <a:cs typeface="Heiti TC Light"/>
              </a:rPr>
              <a:t>地圖</a:t>
            </a:r>
            <a:r>
              <a:rPr kumimoji="1" lang="en-US" altLang="zh-TW" sz="2800" dirty="0" smtClean="0">
                <a:latin typeface="Heiti TC Light"/>
                <a:ea typeface="Heiti TC Light"/>
                <a:cs typeface="Heiti TC Light"/>
              </a:rPr>
              <a:t>-</a:t>
            </a:r>
            <a:r>
              <a:rPr kumimoji="1" lang="zh-TW" altLang="en-US" sz="2800" dirty="0" smtClean="0">
                <a:latin typeface="Heiti TC Light"/>
                <a:ea typeface="Heiti TC Light"/>
                <a:cs typeface="Heiti TC Light"/>
              </a:rPr>
              <a:t>電子圍籬</a:t>
            </a:r>
            <a:endParaRPr kumimoji="1" lang="zh-TW" altLang="en-US" sz="2800" dirty="0"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50796" y="1783864"/>
            <a:ext cx="1785312" cy="2215215"/>
          </a:xfrm>
          <a:prstGeom prst="rect">
            <a:avLst/>
          </a:prstGeom>
          <a:noFill/>
          <a:ln w="38100" cmpd="sng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" name="文字方塊 8"/>
          <p:cNvSpPr txBox="1"/>
          <p:nvPr/>
        </p:nvSpPr>
        <p:spPr>
          <a:xfrm>
            <a:off x="3125767" y="1671196"/>
            <a:ext cx="1569660" cy="369332"/>
          </a:xfrm>
          <a:prstGeom prst="rect">
            <a:avLst/>
          </a:prstGeom>
          <a:solidFill>
            <a:srgbClr val="FF6600"/>
          </a:solidFill>
        </p:spPr>
        <p:txBody>
          <a:bodyPr wrap="none" rtlCol="0">
            <a:spAutoFit/>
          </a:bodyPr>
          <a:lstStyle/>
          <a:p>
            <a:r>
              <a:rPr kumimoji="1" lang="zh-TW" altLang="en-US" b="1" dirty="0" smtClean="0">
                <a:solidFill>
                  <a:schemeClr val="bg2"/>
                </a:solidFill>
                <a:latin typeface="Heiti TC Light"/>
                <a:ea typeface="Heiti TC Light"/>
                <a:cs typeface="Heiti TC Light"/>
              </a:rPr>
              <a:t>顯示圍籬範圍</a:t>
            </a:r>
            <a:endParaRPr kumimoji="1" lang="zh-TW" altLang="en-US" b="1" dirty="0">
              <a:solidFill>
                <a:schemeClr val="bg2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907088" y="1425570"/>
            <a:ext cx="1107996" cy="369332"/>
          </a:xfrm>
          <a:prstGeom prst="rect">
            <a:avLst/>
          </a:prstGeom>
          <a:solidFill>
            <a:srgbClr val="FF6600"/>
          </a:solidFill>
        </p:spPr>
        <p:txBody>
          <a:bodyPr wrap="none" rtlCol="0">
            <a:spAutoFit/>
          </a:bodyPr>
          <a:lstStyle/>
          <a:p>
            <a:r>
              <a:rPr kumimoji="1" lang="zh-TW" altLang="en-US" b="1" dirty="0" smtClean="0">
                <a:solidFill>
                  <a:schemeClr val="bg2"/>
                </a:solidFill>
                <a:latin typeface="Heiti TC Light"/>
                <a:ea typeface="Heiti TC Light"/>
                <a:cs typeface="Heiti TC Light"/>
              </a:rPr>
              <a:t>圍籬資訊</a:t>
            </a:r>
            <a:endParaRPr kumimoji="1" lang="zh-TW" altLang="en-US" b="1" dirty="0">
              <a:solidFill>
                <a:schemeClr val="bg2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2936136" y="2040528"/>
            <a:ext cx="1940664" cy="1718672"/>
          </a:xfrm>
          <a:prstGeom prst="rect">
            <a:avLst/>
          </a:prstGeom>
          <a:noFill/>
          <a:ln w="38100" cmpd="sng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3" name="矩形 12"/>
          <p:cNvSpPr/>
          <p:nvPr/>
        </p:nvSpPr>
        <p:spPr>
          <a:xfrm>
            <a:off x="650796" y="4348960"/>
            <a:ext cx="1785312" cy="467360"/>
          </a:xfrm>
          <a:prstGeom prst="rect">
            <a:avLst/>
          </a:prstGeom>
          <a:noFill/>
          <a:ln w="38100" cmpd="sng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4" name="文字方塊 13"/>
          <p:cNvSpPr txBox="1"/>
          <p:nvPr/>
        </p:nvSpPr>
        <p:spPr>
          <a:xfrm>
            <a:off x="632768" y="4816320"/>
            <a:ext cx="2492990" cy="369332"/>
          </a:xfrm>
          <a:prstGeom prst="rect">
            <a:avLst/>
          </a:prstGeom>
          <a:solidFill>
            <a:srgbClr val="FF6600"/>
          </a:solidFill>
        </p:spPr>
        <p:txBody>
          <a:bodyPr wrap="none" rtlCol="0">
            <a:spAutoFit/>
          </a:bodyPr>
          <a:lstStyle/>
          <a:p>
            <a:r>
              <a:rPr kumimoji="1" lang="zh-TW" altLang="en-US" b="1" dirty="0" smtClean="0">
                <a:solidFill>
                  <a:schemeClr val="bg2"/>
                </a:solidFill>
                <a:latin typeface="Heiti TC Light"/>
                <a:ea typeface="Heiti TC Light"/>
                <a:cs typeface="Heiti TC Light"/>
              </a:rPr>
              <a:t>點擊後展開可查看資訊</a:t>
            </a:r>
            <a:endParaRPr kumimoji="1" lang="zh-TW" altLang="en-US" b="1" dirty="0">
              <a:solidFill>
                <a:schemeClr val="bg2"/>
              </a:solidFill>
              <a:latin typeface="Heiti TC Light"/>
              <a:ea typeface="Heiti TC Light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27183014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01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405" y="918929"/>
            <a:ext cx="7920000" cy="5940000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3107200" y="198812"/>
            <a:ext cx="31764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800" dirty="0" smtClean="0">
                <a:latin typeface="Heiti TC Light"/>
                <a:ea typeface="Heiti TC Light"/>
                <a:cs typeface="Heiti TC Light"/>
              </a:rPr>
              <a:t>地圖</a:t>
            </a:r>
            <a:r>
              <a:rPr kumimoji="1" lang="en-US" altLang="zh-TW" sz="2800" dirty="0" smtClean="0">
                <a:latin typeface="Heiti TC Light"/>
                <a:ea typeface="Heiti TC Light"/>
                <a:cs typeface="Heiti TC Light"/>
              </a:rPr>
              <a:t>-</a:t>
            </a:r>
            <a:r>
              <a:rPr kumimoji="1" lang="zh-TW" altLang="en-US" sz="2800" dirty="0" smtClean="0">
                <a:latin typeface="Heiti TC Light"/>
                <a:ea typeface="Heiti TC Light"/>
                <a:cs typeface="Heiti TC Light"/>
              </a:rPr>
              <a:t>電子圍籬</a:t>
            </a:r>
            <a:r>
              <a:rPr kumimoji="1" lang="zh-TW" altLang="en-US" sz="2800" dirty="0" smtClean="0">
                <a:latin typeface="Heiti TC Light"/>
                <a:ea typeface="Heiti TC Light"/>
                <a:cs typeface="Heiti TC Light"/>
              </a:rPr>
              <a:t>設定</a:t>
            </a:r>
            <a:endParaRPr kumimoji="1" lang="zh-TW" altLang="en-US" sz="2800" dirty="0"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500822" y="3463769"/>
            <a:ext cx="935285" cy="535310"/>
          </a:xfrm>
          <a:prstGeom prst="rect">
            <a:avLst/>
          </a:prstGeom>
          <a:noFill/>
          <a:ln w="38100" cmpd="sng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2516324" y="1505218"/>
            <a:ext cx="5944107" cy="4711101"/>
          </a:xfrm>
          <a:prstGeom prst="rect">
            <a:avLst/>
          </a:prstGeom>
          <a:noFill/>
          <a:ln w="38100" cmpd="sng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4" name="文字方塊 13"/>
          <p:cNvSpPr txBox="1"/>
          <p:nvPr/>
        </p:nvSpPr>
        <p:spPr>
          <a:xfrm>
            <a:off x="2516324" y="5867980"/>
            <a:ext cx="2031325" cy="369332"/>
          </a:xfrm>
          <a:prstGeom prst="rect">
            <a:avLst/>
          </a:prstGeom>
          <a:solidFill>
            <a:srgbClr val="FF6600"/>
          </a:solidFill>
        </p:spPr>
        <p:txBody>
          <a:bodyPr wrap="none" rtlCol="0">
            <a:spAutoFit/>
          </a:bodyPr>
          <a:lstStyle/>
          <a:p>
            <a:r>
              <a:rPr kumimoji="1" lang="zh-TW" altLang="en-US" b="1" dirty="0" smtClean="0">
                <a:solidFill>
                  <a:schemeClr val="bg2"/>
                </a:solidFill>
                <a:latin typeface="Heiti TC Light"/>
                <a:ea typeface="Heiti TC Light"/>
                <a:cs typeface="Heiti TC Light"/>
              </a:rPr>
              <a:t>電子圍籬相關設定</a:t>
            </a:r>
            <a:endParaRPr kumimoji="1" lang="zh-TW" altLang="en-US" b="1" dirty="0">
              <a:solidFill>
                <a:schemeClr val="bg2"/>
              </a:solidFill>
              <a:latin typeface="Heiti TC Light"/>
              <a:ea typeface="Heiti TC Light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10500406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910</TotalTime>
  <Words>122</Words>
  <Application>Microsoft Macintosh PowerPoint</Application>
  <PresentationFormat>如螢幕大小 (4:3)</PresentationFormat>
  <Paragraphs>54</Paragraphs>
  <Slides>14</Slides>
  <Notes>0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14</vt:i4>
      </vt:variant>
    </vt:vector>
  </HeadingPairs>
  <TitlesOfParts>
    <vt:vector size="15" baseType="lpstr">
      <vt:lpstr>Office 佈景主題</vt:lpstr>
      <vt:lpstr>Larzio Dispatcher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Larzio Dispatch</dc:title>
  <dc:creator>maxkit maxkit</dc:creator>
  <cp:lastModifiedBy>maxkit maxkit</cp:lastModifiedBy>
  <cp:revision>38</cp:revision>
  <dcterms:created xsi:type="dcterms:W3CDTF">2020-04-17T07:02:24Z</dcterms:created>
  <dcterms:modified xsi:type="dcterms:W3CDTF">2020-04-28T08:23:37Z</dcterms:modified>
</cp:coreProperties>
</file>